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81" r:id="rId2"/>
    <p:sldId id="267" r:id="rId3"/>
    <p:sldId id="284" r:id="rId4"/>
    <p:sldId id="283" r:id="rId5"/>
    <p:sldId id="279" r:id="rId6"/>
    <p:sldId id="272" r:id="rId7"/>
    <p:sldId id="275" r:id="rId8"/>
    <p:sldId id="276" r:id="rId9"/>
    <p:sldId id="268" r:id="rId10"/>
    <p:sldId id="285" r:id="rId11"/>
    <p:sldId id="271" r:id="rId12"/>
    <p:sldId id="282" r:id="rId13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8CBE14"/>
    <a:srgbClr val="F5A500"/>
    <a:srgbClr val="A6A5A5"/>
    <a:srgbClr val="0050A0"/>
    <a:srgbClr val="005BAB"/>
    <a:srgbClr val="DDDDDD"/>
    <a:srgbClr val="A8A9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60" autoAdjust="0"/>
    <p:restoredTop sz="95918" autoAdjust="0"/>
  </p:normalViewPr>
  <p:slideViewPr>
    <p:cSldViewPr snapToGrid="0">
      <p:cViewPr>
        <p:scale>
          <a:sx n="97" d="100"/>
          <a:sy n="97" d="100"/>
        </p:scale>
        <p:origin x="-1050" y="-8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2918" y="6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>
                <a:latin typeface="Trebuchet MS" panose="020B0603020202020204" pitchFamily="34" charset="0"/>
              </a:defRPr>
            </a:pPr>
            <a:r>
              <a:rPr lang="en-US" dirty="0" err="1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rPr>
              <a:t>Beispieldiagramm</a:t>
            </a:r>
            <a:endParaRPr lang="en-US" dirty="0">
              <a:solidFill>
                <a:schemeClr val="bg2">
                  <a:lumMod val="50000"/>
                </a:schemeClr>
              </a:solidFill>
              <a:latin typeface="Trebuchet MS" panose="020B0603020202020204" pitchFamily="34" charset="0"/>
            </a:endParaRPr>
          </a:p>
        </c:rich>
      </c:tx>
      <c:layout/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Tabelle1!$B$1</c:f>
              <c:strCache>
                <c:ptCount val="1"/>
                <c:pt idx="0">
                  <c:v>Verkauf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Lbls>
            <c:txPr>
              <a:bodyPr rot="0" vert="horz"/>
              <a:lstStyle/>
              <a:p>
                <a:pPr>
                  <a:defRPr/>
                </a:pPr>
                <a:endParaRPr lang="de-DE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Tabelle1!$A$2:$A$5</c:f>
              <c:strCache>
                <c:ptCount val="4"/>
                <c:pt idx="0">
                  <c:v>Kategorie A</c:v>
                </c:pt>
                <c:pt idx="1">
                  <c:v>Kategorie B</c:v>
                </c:pt>
                <c:pt idx="2">
                  <c:v>Kategorie C</c:v>
                </c:pt>
                <c:pt idx="3">
                  <c:v>Kategorie D</c:v>
                </c:pt>
              </c:strCache>
            </c:strRef>
          </c:cat>
          <c:val>
            <c:numRef>
              <c:f>Tabelle1!$B$2:$B$5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b"/>
      <c:legendEntry>
        <c:idx val="0"/>
        <c:txPr>
          <a:bodyPr rot="0" vert="horz"/>
          <a:lstStyle/>
          <a:p>
            <a:pPr>
              <a:defRPr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defRPr>
            </a:pPr>
            <a:endParaRPr lang="de-DE"/>
          </a:p>
        </c:txPr>
      </c:legendEntry>
      <c:legendEntry>
        <c:idx val="1"/>
        <c:txPr>
          <a:bodyPr rot="0" vert="horz"/>
          <a:lstStyle/>
          <a:p>
            <a:pPr>
              <a:defRPr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defRPr>
            </a:pPr>
            <a:endParaRPr lang="de-DE"/>
          </a:p>
        </c:txPr>
      </c:legendEntry>
      <c:legendEntry>
        <c:idx val="2"/>
        <c:txPr>
          <a:bodyPr rot="0" vert="horz"/>
          <a:lstStyle/>
          <a:p>
            <a:pPr>
              <a:defRPr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defRPr>
            </a:pPr>
            <a:endParaRPr lang="de-DE"/>
          </a:p>
        </c:txPr>
      </c:legendEntry>
      <c:legendEntry>
        <c:idx val="3"/>
        <c:txPr>
          <a:bodyPr rot="0" vert="horz"/>
          <a:lstStyle/>
          <a:p>
            <a:pPr>
              <a:defRPr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</a:defRPr>
            </a:pPr>
            <a:endParaRPr lang="de-DE"/>
          </a:p>
        </c:txPr>
      </c:legendEntry>
      <c:layout/>
      <c:overlay val="0"/>
      <c:txPr>
        <a:bodyPr rot="0" vert="horz"/>
        <a:lstStyle/>
        <a:p>
          <a:pPr>
            <a:defRPr/>
          </a:pPr>
          <a:endParaRPr lang="de-DE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de-DE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5BCF29-7D45-4502-859A-EFA651139E19}" type="datetimeFigureOut">
              <a:rPr lang="de-DE" smtClean="0"/>
              <a:t>22.04.2022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5EC91-445E-4A66-955D-DAE0E2B4B88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83895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Hier stehen Sprechtext und Notizen. Sie werden nicht in der Präsentation angezeigt, sondern nur auf dem Rechner selbst.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5EC91-445E-4A66-955D-DAE0E2B4B886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178550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5EC91-445E-4A66-955D-DAE0E2B4B886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8881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85EC91-445E-4A66-955D-DAE0E2B4B886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18881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mit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8313" y="1254479"/>
            <a:ext cx="3115371" cy="340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353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515937" y="757084"/>
            <a:ext cx="11164529" cy="2133600"/>
          </a:xfrm>
        </p:spPr>
        <p:txBody>
          <a:bodyPr anchor="b" anchorCtr="0">
            <a:noAutofit/>
          </a:bodyPr>
          <a:lstStyle>
            <a:lvl1pPr algn="ctr">
              <a:defRPr sz="6000">
                <a:latin typeface="Trebuchet MS" panose="020B0603020202020204" pitchFamily="34" charset="0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532737" y="3040650"/>
            <a:ext cx="11147729" cy="1873774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spcBef>
                <a:spcPts val="600"/>
              </a:spcBef>
              <a:buNone/>
              <a:defRPr sz="2400"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sp>
        <p:nvSpPr>
          <p:cNvPr id="9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379293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1349" y="266700"/>
            <a:ext cx="10980737" cy="1206500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6" name="Inhaltsplatzhalter 2"/>
          <p:cNvSpPr>
            <a:spLocks noGrp="1"/>
          </p:cNvSpPr>
          <p:nvPr>
            <p:ph sz="half" idx="13" hasCustomPrompt="1"/>
          </p:nvPr>
        </p:nvSpPr>
        <p:spPr>
          <a:xfrm>
            <a:off x="611350" y="1612490"/>
            <a:ext cx="10980738" cy="4589528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Erste Ebene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7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03193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2/2-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25769" y="260350"/>
            <a:ext cx="5309130" cy="1704830"/>
          </a:xfrm>
        </p:spPr>
        <p:txBody>
          <a:bodyPr>
            <a:noAutofit/>
          </a:bodyPr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0" name="Titel 1"/>
          <p:cNvSpPr txBox="1">
            <a:spLocks/>
          </p:cNvSpPr>
          <p:nvPr userDrawn="1"/>
        </p:nvSpPr>
        <p:spPr>
          <a:xfrm>
            <a:off x="6362822" y="260350"/>
            <a:ext cx="5309130" cy="170483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800" kern="1200">
                <a:solidFill>
                  <a:srgbClr val="8CBE14"/>
                </a:solidFill>
                <a:latin typeface="Segoe UI Semibold" panose="020B0702040204020203" pitchFamily="34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de-DE" b="1" dirty="0" smtClean="0">
                <a:latin typeface="Trebuchet MS" panose="020B0603020202020204" pitchFamily="34" charset="0"/>
              </a:rPr>
              <a:t>Titelmasterformat durch Klicken bearbeiten</a:t>
            </a:r>
            <a:endParaRPr lang="de-DE" b="1" dirty="0">
              <a:latin typeface="Trebuchet MS" panose="020B0603020202020204" pitchFamily="34" charset="0"/>
            </a:endParaRPr>
          </a:p>
        </p:txBody>
      </p:sp>
      <p:sp>
        <p:nvSpPr>
          <p:cNvPr id="12" name="Inhaltsplatzhalter 2"/>
          <p:cNvSpPr>
            <a:spLocks noGrp="1"/>
          </p:cNvSpPr>
          <p:nvPr>
            <p:ph sz="half" idx="13" hasCustomPrompt="1"/>
          </p:nvPr>
        </p:nvSpPr>
        <p:spPr>
          <a:xfrm>
            <a:off x="525770" y="2202425"/>
            <a:ext cx="5309129" cy="3951885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Erste Ebene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13" name="Inhaltsplatzhalter 2"/>
          <p:cNvSpPr>
            <a:spLocks noGrp="1"/>
          </p:cNvSpPr>
          <p:nvPr>
            <p:ph sz="half" idx="14" hasCustomPrompt="1"/>
          </p:nvPr>
        </p:nvSpPr>
        <p:spPr>
          <a:xfrm>
            <a:off x="6357115" y="2202426"/>
            <a:ext cx="5309129" cy="3935982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Erste Ebene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8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97525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 1/2-spal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18149" y="266700"/>
            <a:ext cx="11155691" cy="1206500"/>
          </a:xfrm>
        </p:spPr>
        <p:txBody>
          <a:bodyPr>
            <a:no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8" name="Inhaltsplatzhalter 2"/>
          <p:cNvSpPr>
            <a:spLocks noGrp="1"/>
          </p:cNvSpPr>
          <p:nvPr>
            <p:ph sz="half" idx="13" hasCustomPrompt="1"/>
          </p:nvPr>
        </p:nvSpPr>
        <p:spPr>
          <a:xfrm>
            <a:off x="525770" y="1625599"/>
            <a:ext cx="5341938" cy="4638041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Erste Ebene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sz="half" idx="14" hasCustomPrompt="1"/>
          </p:nvPr>
        </p:nvSpPr>
        <p:spPr>
          <a:xfrm>
            <a:off x="6325082" y="1625599"/>
            <a:ext cx="5341938" cy="4622801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Erste Ebene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7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689495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-spaltig Bild/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splatzhalter 2"/>
          <p:cNvSpPr>
            <a:spLocks noGrp="1"/>
          </p:cNvSpPr>
          <p:nvPr>
            <p:ph sz="half" idx="13" hasCustomPrompt="1"/>
          </p:nvPr>
        </p:nvSpPr>
        <p:spPr>
          <a:xfrm>
            <a:off x="6344922" y="260351"/>
            <a:ext cx="5349873" cy="5995669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Hier ist i.d.R. eine Abbildung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13" name="Inhaltsplatzhalter 2"/>
          <p:cNvSpPr>
            <a:spLocks noGrp="1"/>
          </p:cNvSpPr>
          <p:nvPr>
            <p:ph sz="half" idx="14" hasCustomPrompt="1"/>
          </p:nvPr>
        </p:nvSpPr>
        <p:spPr>
          <a:xfrm>
            <a:off x="503085" y="260351"/>
            <a:ext cx="5349873" cy="5995669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Hier ist i.d.R. eine Abbildung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444784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/Bild 1: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/>
          <p:cNvSpPr>
            <a:spLocks noGrp="1"/>
          </p:cNvSpPr>
          <p:nvPr>
            <p:ph sz="half" idx="11" hasCustomPrompt="1"/>
          </p:nvPr>
        </p:nvSpPr>
        <p:spPr>
          <a:xfrm>
            <a:off x="515938" y="1750143"/>
            <a:ext cx="3564465" cy="4498258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Erste Ebene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515937" y="260349"/>
            <a:ext cx="3564466" cy="1224321"/>
          </a:xfrm>
        </p:spPr>
        <p:txBody>
          <a:bodyPr anchor="b">
            <a:noAutofit/>
          </a:bodyPr>
          <a:lstStyle>
            <a:lvl1pPr>
              <a:defRPr/>
            </a:lvl1pPr>
          </a:lstStyle>
          <a:p>
            <a:r>
              <a:rPr lang="de-DE" dirty="0" smtClean="0"/>
              <a:t>Titeltext</a:t>
            </a:r>
            <a:endParaRPr lang="de-DE" dirty="0"/>
          </a:p>
        </p:txBody>
      </p:sp>
      <p:sp>
        <p:nvSpPr>
          <p:cNvPr id="11" name="Inhaltsplatzhalter 2"/>
          <p:cNvSpPr>
            <a:spLocks noGrp="1"/>
          </p:cNvSpPr>
          <p:nvPr>
            <p:ph sz="half" idx="13" hasCustomPrompt="1"/>
          </p:nvPr>
        </p:nvSpPr>
        <p:spPr>
          <a:xfrm>
            <a:off x="4266988" y="199391"/>
            <a:ext cx="7376372" cy="6048374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Hier ist i.d.R. eine Abbildung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9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929071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/Text 2: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/>
          <p:cNvSpPr>
            <a:spLocks noGrp="1"/>
          </p:cNvSpPr>
          <p:nvPr>
            <p:ph sz="half" idx="11" hasCustomPrompt="1"/>
          </p:nvPr>
        </p:nvSpPr>
        <p:spPr>
          <a:xfrm>
            <a:off x="7932210" y="1750142"/>
            <a:ext cx="3772110" cy="4499583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Erste Ebene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8" name="Titel 1"/>
          <p:cNvSpPr>
            <a:spLocks noGrp="1"/>
          </p:cNvSpPr>
          <p:nvPr>
            <p:ph type="title" hasCustomPrompt="1"/>
          </p:nvPr>
        </p:nvSpPr>
        <p:spPr>
          <a:xfrm>
            <a:off x="7932208" y="260349"/>
            <a:ext cx="3772111" cy="1224321"/>
          </a:xfrm>
        </p:spPr>
        <p:txBody>
          <a:bodyPr anchor="b">
            <a:noAutofit/>
          </a:bodyPr>
          <a:lstStyle>
            <a:lvl1pPr>
              <a:defRPr/>
            </a:lvl1pPr>
          </a:lstStyle>
          <a:p>
            <a:r>
              <a:rPr lang="de-DE" dirty="0" smtClean="0"/>
              <a:t>Titeltext</a:t>
            </a:r>
            <a:endParaRPr lang="de-DE" dirty="0"/>
          </a:p>
        </p:txBody>
      </p:sp>
      <p:sp>
        <p:nvSpPr>
          <p:cNvPr id="11" name="Inhaltsplatzhalter 2"/>
          <p:cNvSpPr>
            <a:spLocks noGrp="1"/>
          </p:cNvSpPr>
          <p:nvPr>
            <p:ph sz="half" idx="13" hasCustomPrompt="1"/>
          </p:nvPr>
        </p:nvSpPr>
        <p:spPr>
          <a:xfrm>
            <a:off x="515938" y="260349"/>
            <a:ext cx="7222067" cy="6003291"/>
          </a:xfrm>
        </p:spPr>
        <p:txBody>
          <a:bodyPr>
            <a:no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bg1"/>
              </a:buClr>
              <a:buSzTx/>
              <a:buFontTx/>
              <a:buNone/>
              <a:tabLst/>
              <a:defRPr sz="2800">
                <a:solidFill>
                  <a:schemeClr val="bg2">
                    <a:lumMod val="50000"/>
                  </a:schemeClr>
                </a:solidFill>
              </a:defRPr>
            </a:lvl1pPr>
            <a:lvl2pPr marL="0" indent="0">
              <a:buFontTx/>
              <a:buNone/>
              <a:defRPr>
                <a:solidFill>
                  <a:schemeClr val="bg2">
                    <a:lumMod val="50000"/>
                  </a:schemeClr>
                </a:solidFill>
              </a:defRPr>
            </a:lvl2pPr>
            <a:lvl3pPr marL="288000" indent="-180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3pPr>
            <a:lvl4pPr marL="432000" indent="-144000">
              <a:buFont typeface="Segoe UI" panose="020B0502040204020203" pitchFamily="34" charset="0"/>
              <a:buChar char="›"/>
              <a:defRPr>
                <a:solidFill>
                  <a:schemeClr val="bg2">
                    <a:lumMod val="50000"/>
                  </a:schemeClr>
                </a:solidFill>
              </a:defRPr>
            </a:lvl4pPr>
          </a:lstStyle>
          <a:p>
            <a:pPr lvl="1"/>
            <a:r>
              <a:rPr lang="de-DE" dirty="0" smtClean="0"/>
              <a:t>Hier ist i.d.R. eine Abbildung</a:t>
            </a:r>
          </a:p>
          <a:p>
            <a:pPr lvl="2"/>
            <a:r>
              <a:rPr lang="de-DE" dirty="0" smtClean="0"/>
              <a:t>Zweite Ebene</a:t>
            </a:r>
          </a:p>
          <a:p>
            <a:pPr lvl="3"/>
            <a:r>
              <a:rPr lang="de-DE" dirty="0" smtClean="0"/>
              <a:t>Dritte Ebene</a:t>
            </a:r>
          </a:p>
        </p:txBody>
      </p:sp>
      <p:sp>
        <p:nvSpPr>
          <p:cNvPr id="9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886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Überschrift mit Abb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76182" y="266700"/>
            <a:ext cx="11230586" cy="984450"/>
          </a:xfrm>
        </p:spPr>
        <p:txBody>
          <a:bodyPr>
            <a:noAutofit/>
          </a:bodyPr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4" name="Inhaltsplatzhalter 2"/>
          <p:cNvSpPr>
            <a:spLocks noGrp="1"/>
          </p:cNvSpPr>
          <p:nvPr>
            <p:ph idx="1" hasCustomPrompt="1"/>
          </p:nvPr>
        </p:nvSpPr>
        <p:spPr>
          <a:xfrm>
            <a:off x="485031" y="1422914"/>
            <a:ext cx="11211339" cy="4826811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300"/>
              </a:spcBef>
              <a:defRPr/>
            </a:lvl2pPr>
            <a:lvl3pPr>
              <a:lnSpc>
                <a:spcPct val="100000"/>
              </a:lnSpc>
              <a:spcBef>
                <a:spcPts val="300"/>
              </a:spcBef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de-DE" dirty="0" smtClean="0"/>
              <a:t>Abbildung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43332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it Textfeld A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>
            <a:spLocks noGrp="1"/>
          </p:cNvSpPr>
          <p:nvPr>
            <p:ph idx="10" hasCustomPrompt="1"/>
          </p:nvPr>
        </p:nvSpPr>
        <p:spPr>
          <a:xfrm>
            <a:off x="-1" y="0"/>
            <a:ext cx="12192001" cy="6257677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300"/>
              </a:spcBef>
              <a:defRPr/>
            </a:lvl2pPr>
            <a:lvl3pPr>
              <a:lnSpc>
                <a:spcPct val="100000"/>
              </a:lnSpc>
              <a:spcBef>
                <a:spcPts val="300"/>
              </a:spcBef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de-DE" dirty="0" smtClean="0"/>
              <a:t>Abbildung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" y="598350"/>
            <a:ext cx="5400000" cy="1440000"/>
          </a:xfrm>
          <a:solidFill>
            <a:srgbClr val="F5A500"/>
          </a:solidFill>
        </p:spPr>
        <p:txBody>
          <a:bodyPr lIns="792000" tIns="90000" rIns="144000" bIns="9000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2400" b="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036736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it Textfeld A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>
            <a:spLocks noGrp="1"/>
          </p:cNvSpPr>
          <p:nvPr>
            <p:ph idx="10" hasCustomPrompt="1"/>
          </p:nvPr>
        </p:nvSpPr>
        <p:spPr>
          <a:xfrm>
            <a:off x="-1" y="0"/>
            <a:ext cx="12192001" cy="6249725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300"/>
              </a:spcBef>
              <a:defRPr/>
            </a:lvl2pPr>
            <a:lvl3pPr>
              <a:lnSpc>
                <a:spcPct val="100000"/>
              </a:lnSpc>
              <a:spcBef>
                <a:spcPts val="300"/>
              </a:spcBef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de-DE" dirty="0" smtClean="0"/>
              <a:t>Abbildung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" y="4236900"/>
            <a:ext cx="5400000" cy="1440000"/>
          </a:xfrm>
          <a:solidFill>
            <a:srgbClr val="F5A500"/>
          </a:solidFill>
        </p:spPr>
        <p:txBody>
          <a:bodyPr lIns="792000" tIns="90000" rIns="144000" bIns="9000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2400" b="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60039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it Textfeld B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>
            <a:spLocks noGrp="1"/>
          </p:cNvSpPr>
          <p:nvPr>
            <p:ph idx="10" hasCustomPrompt="1"/>
          </p:nvPr>
        </p:nvSpPr>
        <p:spPr>
          <a:xfrm>
            <a:off x="-1" y="0"/>
            <a:ext cx="12192001" cy="6249725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300"/>
              </a:spcBef>
              <a:defRPr/>
            </a:lvl2pPr>
            <a:lvl3pPr>
              <a:lnSpc>
                <a:spcPct val="100000"/>
              </a:lnSpc>
              <a:spcBef>
                <a:spcPts val="300"/>
              </a:spcBef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de-DE" dirty="0" smtClean="0"/>
              <a:t>Abbildung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" y="598350"/>
            <a:ext cx="5400000" cy="1440000"/>
          </a:xfrm>
          <a:solidFill>
            <a:srgbClr val="8CBE14"/>
          </a:solidFill>
        </p:spPr>
        <p:txBody>
          <a:bodyPr lIns="792000" tIns="90000" rIns="144000" bIns="9000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2400" b="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325869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mit Textfeld B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>
            <a:spLocks noGrp="1"/>
          </p:cNvSpPr>
          <p:nvPr>
            <p:ph idx="10" hasCustomPrompt="1"/>
          </p:nvPr>
        </p:nvSpPr>
        <p:spPr>
          <a:xfrm>
            <a:off x="-1" y="0"/>
            <a:ext cx="12192001" cy="6257677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300"/>
              </a:spcBef>
              <a:defRPr/>
            </a:lvl2pPr>
            <a:lvl3pPr>
              <a:lnSpc>
                <a:spcPct val="100000"/>
              </a:lnSpc>
              <a:spcBef>
                <a:spcPts val="300"/>
              </a:spcBef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de-DE" dirty="0" smtClean="0"/>
              <a:t>Abbildung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" y="4236900"/>
            <a:ext cx="5400000" cy="1440000"/>
          </a:xfrm>
          <a:solidFill>
            <a:srgbClr val="8CBE14"/>
          </a:solidFill>
        </p:spPr>
        <p:txBody>
          <a:bodyPr lIns="792000" tIns="90000" rIns="144000" bIns="9000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2400" b="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15647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2"/>
          <p:cNvSpPr>
            <a:spLocks noGrp="1"/>
          </p:cNvSpPr>
          <p:nvPr>
            <p:ph idx="1" hasCustomPrompt="1"/>
          </p:nvPr>
        </p:nvSpPr>
        <p:spPr>
          <a:xfrm>
            <a:off x="-1" y="0"/>
            <a:ext cx="12192001" cy="6257677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300"/>
              </a:spcBef>
              <a:defRPr/>
            </a:lvl2pPr>
            <a:lvl3pPr>
              <a:lnSpc>
                <a:spcPct val="100000"/>
              </a:lnSpc>
              <a:spcBef>
                <a:spcPts val="300"/>
              </a:spcBef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de-DE" dirty="0" smtClean="0"/>
              <a:t>Abbildung</a:t>
            </a:r>
          </a:p>
        </p:txBody>
      </p:sp>
      <p:sp>
        <p:nvSpPr>
          <p:cNvPr id="5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80704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ank und Impress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2"/>
          <p:cNvSpPr>
            <a:spLocks noGrp="1"/>
          </p:cNvSpPr>
          <p:nvPr>
            <p:ph idx="1" hasCustomPrompt="1"/>
          </p:nvPr>
        </p:nvSpPr>
        <p:spPr>
          <a:xfrm>
            <a:off x="-1" y="0"/>
            <a:ext cx="12192001" cy="6265628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 baseline="0"/>
            </a:lvl1pPr>
            <a:lvl2pPr>
              <a:lnSpc>
                <a:spcPct val="100000"/>
              </a:lnSpc>
              <a:spcBef>
                <a:spcPts val="300"/>
              </a:spcBef>
              <a:defRPr/>
            </a:lvl2pPr>
            <a:lvl3pPr>
              <a:lnSpc>
                <a:spcPct val="100000"/>
              </a:lnSpc>
              <a:spcBef>
                <a:spcPts val="300"/>
              </a:spcBef>
              <a:defRPr/>
            </a:lvl3pPr>
            <a:lvl4pPr marL="1371600" indent="0">
              <a:buNone/>
              <a:defRPr/>
            </a:lvl4pPr>
          </a:lstStyle>
          <a:p>
            <a:pPr lvl="0"/>
            <a:r>
              <a:rPr lang="de-DE" dirty="0" smtClean="0"/>
              <a:t>Hier kann ein Bild platziert werden.</a:t>
            </a:r>
          </a:p>
        </p:txBody>
      </p:sp>
      <p:sp>
        <p:nvSpPr>
          <p:cNvPr id="5" name="Textplatzhalter 2"/>
          <p:cNvSpPr>
            <a:spLocks noGrp="1"/>
          </p:cNvSpPr>
          <p:nvPr>
            <p:ph type="body" idx="10" hasCustomPrompt="1"/>
          </p:nvPr>
        </p:nvSpPr>
        <p:spPr>
          <a:xfrm>
            <a:off x="1" y="4245675"/>
            <a:ext cx="5400000" cy="1440000"/>
          </a:xfrm>
          <a:solidFill>
            <a:srgbClr val="F5A500"/>
          </a:solidFill>
        </p:spPr>
        <p:txBody>
          <a:bodyPr lIns="792000" tIns="90000" rIns="144000" bIns="90000" anchor="t" anchorCtr="0">
            <a:noAutofit/>
          </a:bodyPr>
          <a:lstStyle>
            <a:lvl1pPr marL="0" indent="0">
              <a:lnSpc>
                <a:spcPct val="100000"/>
              </a:lnSpc>
              <a:buNone/>
              <a:defRPr sz="2800" b="0" baseline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 smtClean="0"/>
              <a:t>Vielen Dank für </a:t>
            </a:r>
            <a:br>
              <a:rPr lang="de-DE" dirty="0" smtClean="0"/>
            </a:br>
            <a:r>
              <a:rPr lang="de-DE" dirty="0" smtClean="0"/>
              <a:t>Ihre Aufmerksamkeit!</a:t>
            </a:r>
          </a:p>
        </p:txBody>
      </p:sp>
      <p:sp>
        <p:nvSpPr>
          <p:cNvPr id="6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527692" y="6364166"/>
            <a:ext cx="523631" cy="365125"/>
          </a:xfrm>
          <a:prstGeom prst="rect">
            <a:avLst/>
          </a:prstGeom>
        </p:spPr>
        <p:txBody>
          <a:bodyPr vert="horz" lIns="36000" tIns="36000" rIns="36000" bIns="36000" rtlCol="0" anchor="ctr"/>
          <a:lstStyle>
            <a:lvl1pPr algn="ctr">
              <a:defRPr sz="160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fld id="{ADB74C6E-1CB0-4742-B55F-F11C190A1D4B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199372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515937" y="266700"/>
            <a:ext cx="11230586" cy="984450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515937" y="1540043"/>
            <a:ext cx="11246217" cy="47686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</p:txBody>
      </p:sp>
      <p:sp>
        <p:nvSpPr>
          <p:cNvPr id="13" name="Rechteck 12"/>
          <p:cNvSpPr/>
          <p:nvPr/>
        </p:nvSpPr>
        <p:spPr>
          <a:xfrm>
            <a:off x="1" y="6252309"/>
            <a:ext cx="12192000" cy="60569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Grafik 13"/>
          <p:cNvPicPr>
            <a:picLocks noChangeAspect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871" y="6321392"/>
            <a:ext cx="1973313" cy="461769"/>
          </a:xfrm>
          <a:prstGeom prst="rect">
            <a:avLst/>
          </a:prstGeom>
        </p:spPr>
      </p:pic>
      <p:sp>
        <p:nvSpPr>
          <p:cNvPr id="17" name="Textfeld 16"/>
          <p:cNvSpPr txBox="1"/>
          <p:nvPr/>
        </p:nvSpPr>
        <p:spPr>
          <a:xfrm>
            <a:off x="4439138" y="6314832"/>
            <a:ext cx="3313723" cy="464331"/>
          </a:xfrm>
          <a:prstGeom prst="rect">
            <a:avLst/>
          </a:prstGeom>
          <a:noFill/>
          <a:ln>
            <a:noFill/>
          </a:ln>
        </p:spPr>
        <p:txBody>
          <a:bodyPr wrap="square" lIns="144000" tIns="108000" rIns="108000" bIns="108000" rtlCol="0">
            <a:spAutoFit/>
          </a:bodyPr>
          <a:lstStyle/>
          <a:p>
            <a:pPr marL="0" algn="ctr"/>
            <a:r>
              <a:rPr lang="de-DE" sz="160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Titel</a:t>
            </a:r>
            <a:r>
              <a:rPr lang="de-DE" sz="1600" baseline="0" dirty="0" smtClean="0">
                <a:solidFill>
                  <a:schemeClr val="bg1"/>
                </a:solidFill>
                <a:latin typeface="Trebuchet MS" panose="020B0603020202020204" pitchFamily="34" charset="0"/>
              </a:rPr>
              <a:t> der Präsentation</a:t>
            </a:r>
            <a:endParaRPr lang="de-DE" sz="1600" dirty="0" smtClean="0">
              <a:solidFill>
                <a:schemeClr val="bg1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342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649" r:id="rId2"/>
    <p:sldLayoutId id="2147483650" r:id="rId3"/>
    <p:sldLayoutId id="2147483686" r:id="rId4"/>
    <p:sldLayoutId id="2147483652" r:id="rId5"/>
    <p:sldLayoutId id="2147483724" r:id="rId6"/>
    <p:sldLayoutId id="2147483725" r:id="rId7"/>
    <p:sldLayoutId id="2147483726" r:id="rId8"/>
    <p:sldLayoutId id="2147483654" r:id="rId9"/>
    <p:sldLayoutId id="2147483688" r:id="rId10"/>
    <p:sldLayoutId id="2147483689" r:id="rId11"/>
    <p:sldLayoutId id="2147483706" r:id="rId12"/>
    <p:sldLayoutId id="2147483705" r:id="rId13"/>
    <p:sldLayoutId id="2147483655" r:id="rId14"/>
    <p:sldLayoutId id="2147483690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b="1" kern="1200">
          <a:solidFill>
            <a:srgbClr val="F5A500"/>
          </a:solidFill>
          <a:latin typeface="Trebuchet MS" panose="020B0603020202020204" pitchFamily="34" charset="0"/>
          <a:ea typeface="+mj-ea"/>
          <a:cs typeface="Times New Roman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Clr>
          <a:schemeClr val="bg1"/>
        </a:buClr>
        <a:buFont typeface="Arial" panose="020B0604020202020204" pitchFamily="34" charset="0"/>
        <a:buChar char="•"/>
        <a:defRPr sz="2800" kern="1200">
          <a:solidFill>
            <a:schemeClr val="bg2">
              <a:lumMod val="50000"/>
            </a:schemeClr>
          </a:solidFill>
          <a:latin typeface="Trebuchet MS" panose="020B0603020202020204" pitchFamily="34" charset="0"/>
          <a:ea typeface="Trebuchet MS" panose="020B0603020202020204" pitchFamily="34" charset="0"/>
          <a:cs typeface="Segoe UI" panose="020B0502040204020203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1200"/>
        </a:spcBef>
        <a:buClr>
          <a:schemeClr val="bg1"/>
        </a:buClr>
        <a:buFont typeface="Arial" panose="020B0604020202020204" pitchFamily="34" charset="0"/>
        <a:buChar char="•"/>
        <a:defRPr sz="2400" kern="1200">
          <a:solidFill>
            <a:schemeClr val="bg2">
              <a:lumMod val="50000"/>
            </a:schemeClr>
          </a:solidFill>
          <a:latin typeface="Trebuchet MS" panose="020B0603020202020204" pitchFamily="34" charset="0"/>
          <a:ea typeface="Trebuchet MS" panose="020B0603020202020204" pitchFamily="34" charset="0"/>
          <a:cs typeface="Segoe UI" panose="020B0502040204020203" pitchFamily="34" charset="0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SzPct val="125000"/>
        <a:buFont typeface="Times New Roman" panose="02020603050405020304" pitchFamily="18" charset="0"/>
        <a:buChar char="-"/>
        <a:defRPr sz="2000" kern="1200">
          <a:solidFill>
            <a:schemeClr val="bg2">
              <a:lumMod val="50000"/>
            </a:schemeClr>
          </a:solidFill>
          <a:latin typeface="Trebuchet MS" panose="020B0603020202020204" pitchFamily="34" charset="0"/>
          <a:ea typeface="Trebuchet MS" panose="020B0603020202020204" pitchFamily="34" charset="0"/>
          <a:cs typeface="Segoe UI" panose="020B0502040204020203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mbol" panose="05050102010706020507" pitchFamily="18" charset="2"/>
        <a:buChar char="-"/>
        <a:defRPr sz="1800" kern="1200">
          <a:solidFill>
            <a:srgbClr val="0050A0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Times New Roman" panose="02020603050405020304" pitchFamily="18" charset="0"/>
        <a:buChar char="»"/>
        <a:defRPr sz="1800" kern="1200">
          <a:solidFill>
            <a:srgbClr val="0050A0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pos="7423" userDrawn="1">
          <p15:clr>
            <a:srgbClr val="F26B43"/>
          </p15:clr>
        </p15:guide>
        <p15:guide id="5" pos="325" userDrawn="1">
          <p15:clr>
            <a:srgbClr val="F26B43"/>
          </p15:clr>
        </p15:guide>
        <p15:guide id="6" pos="7242" userDrawn="1">
          <p15:clr>
            <a:srgbClr val="F26B43"/>
          </p15:clr>
        </p15:guide>
        <p15:guide id="7" orient="horz" pos="164" userDrawn="1">
          <p15:clr>
            <a:srgbClr val="F26B43"/>
          </p15:clr>
        </p15:guide>
        <p15:guide id="8" orient="horz" pos="397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 anchor="ctr"/>
          <a:lstStyle/>
          <a:p>
            <a:r>
              <a:rPr lang="de-DE" dirty="0" smtClean="0"/>
              <a:t>EVLKS</a:t>
            </a:r>
            <a:r>
              <a:rPr lang="de-DE" dirty="0"/>
              <a:t/>
            </a:r>
            <a:br>
              <a:rPr lang="de-DE" dirty="0"/>
            </a:br>
            <a:r>
              <a:rPr lang="de-DE" dirty="0" err="1"/>
              <a:t>Powerpointvorlage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de-DE" dirty="0"/>
              <a:t>Erstellen Sie Ihr Dokument durch Einfügen neuer Folien</a:t>
            </a:r>
            <a:r>
              <a:rPr lang="de-DE" dirty="0" smtClean="0"/>
              <a:t>.</a:t>
            </a:r>
          </a:p>
          <a:p>
            <a:pPr>
              <a:lnSpc>
                <a:spcPct val="110000"/>
              </a:lnSpc>
            </a:pPr>
            <a:r>
              <a:rPr lang="de-DE" dirty="0" smtClean="0"/>
              <a:t>Wählen </a:t>
            </a:r>
            <a:r>
              <a:rPr lang="de-DE" dirty="0"/>
              <a:t>Sie dabei die jeweils am besten geeignete Vorlage aus.</a:t>
            </a:r>
          </a:p>
          <a:p>
            <a:pPr>
              <a:lnSpc>
                <a:spcPct val="110000"/>
              </a:lnSpc>
            </a:pPr>
            <a:r>
              <a:rPr lang="de-DE" dirty="0"/>
              <a:t>Diese finden sie unter: &gt;EINFÜGEN &gt;NEUE FOLIE</a:t>
            </a:r>
            <a:r>
              <a:rPr lang="de-DE" dirty="0" smtClean="0"/>
              <a:t>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67394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4294967295"/>
          </p:nvPr>
        </p:nvSpPr>
        <p:spPr>
          <a:xfrm>
            <a:off x="515937" y="5415455"/>
            <a:ext cx="10980737" cy="674195"/>
          </a:xfrm>
        </p:spPr>
        <p:txBody>
          <a:bodyPr/>
          <a:lstStyle/>
          <a:p>
            <a:pPr algn="ctr"/>
            <a:r>
              <a:rPr lang="de-DE" dirty="0" smtClean="0"/>
              <a:t>Das könnte Ihre Eröffnungsfolie sein.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69198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B74C6E-1CB0-4742-B55F-F11C190A1D4B}" type="slidenum">
              <a:rPr lang="de-DE" smtClean="0"/>
              <a:pPr/>
              <a:t>3</a:t>
            </a:fld>
            <a:endParaRPr lang="de-DE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04799"/>
            <a:ext cx="13467907" cy="7238999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198" y="2752725"/>
            <a:ext cx="3324726" cy="2960373"/>
          </a:xfrm>
          <a:prstGeom prst="rect">
            <a:avLst/>
          </a:prstGeom>
        </p:spPr>
      </p:pic>
      <p:sp>
        <p:nvSpPr>
          <p:cNvPr id="8" name="Textplatzhalter 2"/>
          <p:cNvSpPr txBox="1">
            <a:spLocks/>
          </p:cNvSpPr>
          <p:nvPr/>
        </p:nvSpPr>
        <p:spPr>
          <a:xfrm>
            <a:off x="-10550" y="133350"/>
            <a:ext cx="6954276" cy="784225"/>
          </a:xfrm>
          <a:prstGeom prst="rect">
            <a:avLst/>
          </a:prstGeom>
          <a:solidFill>
            <a:srgbClr val="F5A500"/>
          </a:solidFill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SzPct val="125000"/>
              <a:buFont typeface="Times New Roman" panose="02020603050405020304" pitchFamily="18" charset="0"/>
              <a:buChar char="-"/>
              <a:defRPr sz="20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rgbClr val="0050A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Times New Roman" panose="02020603050405020304" pitchFamily="18" charset="0"/>
              <a:buChar char="»"/>
              <a:defRPr sz="1800" kern="1200">
                <a:solidFill>
                  <a:srgbClr val="0050A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dirty="0" smtClean="0">
                <a:solidFill>
                  <a:schemeClr val="bg1"/>
                </a:solidFill>
              </a:rPr>
              <a:t>Auch das könnte Ihre Eröffnungsfolie sein.</a:t>
            </a:r>
            <a:endParaRPr lang="de-DE" dirty="0">
              <a:solidFill>
                <a:schemeClr val="bg1"/>
              </a:solidFill>
            </a:endParaRPr>
          </a:p>
        </p:txBody>
      </p:sp>
      <p:sp>
        <p:nvSpPr>
          <p:cNvPr id="9" name="Textplatzhalter 2"/>
          <p:cNvSpPr txBox="1">
            <a:spLocks/>
          </p:cNvSpPr>
          <p:nvPr/>
        </p:nvSpPr>
        <p:spPr>
          <a:xfrm>
            <a:off x="6513631" y="6149975"/>
            <a:ext cx="6954276" cy="784225"/>
          </a:xfrm>
          <a:prstGeom prst="rect">
            <a:avLst/>
          </a:prstGeom>
          <a:solidFill>
            <a:srgbClr val="8CBE14"/>
          </a:solidFill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SzPct val="125000"/>
              <a:buFont typeface="Times New Roman" panose="02020603050405020304" pitchFamily="18" charset="0"/>
              <a:buChar char="-"/>
              <a:defRPr sz="20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rgbClr val="0050A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Times New Roman" panose="02020603050405020304" pitchFamily="18" charset="0"/>
              <a:buChar char="»"/>
              <a:defRPr sz="1800" kern="1200">
                <a:solidFill>
                  <a:srgbClr val="0050A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de-DE" dirty="0" smtClean="0">
                <a:solidFill>
                  <a:schemeClr val="bg1"/>
                </a:solidFill>
              </a:rPr>
              <a:t>Präsentationstitel o.ä.</a:t>
            </a:r>
            <a:endParaRPr lang="de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68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9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rafik 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23218"/>
            <a:ext cx="12192000" cy="6365132"/>
          </a:xfrm>
          <a:prstGeom prst="rect">
            <a:avLst/>
          </a:prstGeom>
        </p:spPr>
      </p:pic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B74C6E-1CB0-4742-B55F-F11C190A1D4B}" type="slidenum">
              <a:rPr lang="de-DE" smtClean="0"/>
              <a:pPr/>
              <a:t>4</a:t>
            </a:fld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311285"/>
            <a:ext cx="12192001" cy="6553199"/>
          </a:xfrm>
          <a:prstGeom prst="rect">
            <a:avLst/>
          </a:prstGeom>
        </p:spPr>
      </p:pic>
      <p:sp>
        <p:nvSpPr>
          <p:cNvPr id="6" name="Textplatzhalter 2"/>
          <p:cNvSpPr txBox="1">
            <a:spLocks/>
          </p:cNvSpPr>
          <p:nvPr/>
        </p:nvSpPr>
        <p:spPr>
          <a:xfrm>
            <a:off x="0" y="-123219"/>
            <a:ext cx="12192001" cy="1971473"/>
          </a:xfrm>
          <a:prstGeom prst="rect">
            <a:avLst/>
          </a:prstGeom>
          <a:solidFill>
            <a:srgbClr val="8CBE14">
              <a:alpha val="51000"/>
            </a:srgbClr>
          </a:solidFill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8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1200"/>
              </a:spcBef>
              <a:buClr>
                <a:schemeClr val="bg1"/>
              </a:buClr>
              <a:buFont typeface="Arial" panose="020B0604020202020204" pitchFamily="34" charset="0"/>
              <a:buChar char="•"/>
              <a:defRPr sz="24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600"/>
              </a:spcBef>
              <a:buSzPct val="125000"/>
              <a:buFont typeface="Times New Roman" panose="02020603050405020304" pitchFamily="18" charset="0"/>
              <a:buChar char="-"/>
              <a:defRPr sz="2000" kern="1200">
                <a:solidFill>
                  <a:schemeClr val="bg2">
                    <a:lumMod val="50000"/>
                  </a:schemeClr>
                </a:solidFill>
                <a:latin typeface="Trebuchet MS" panose="020B0603020202020204" pitchFamily="34" charset="0"/>
                <a:ea typeface="Trebuchet MS" panose="020B0603020202020204" pitchFamily="34" charset="0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Symbol" panose="05050102010706020507" pitchFamily="18" charset="2"/>
              <a:buChar char="-"/>
              <a:defRPr sz="1800" kern="1200">
                <a:solidFill>
                  <a:srgbClr val="0050A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Times New Roman" panose="02020603050405020304" pitchFamily="18" charset="0"/>
              <a:buChar char="»"/>
              <a:defRPr sz="1800" kern="1200">
                <a:solidFill>
                  <a:srgbClr val="0050A0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de-DE" b="1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de-DE" b="1" dirty="0" smtClean="0">
                <a:solidFill>
                  <a:schemeClr val="bg1"/>
                </a:solidFill>
              </a:rPr>
              <a:t>Und hier beginnt Ihr eigener Weg!</a:t>
            </a:r>
          </a:p>
          <a:p>
            <a:pPr marL="457200" lvl="1" indent="0">
              <a:lnSpc>
                <a:spcPct val="110000"/>
              </a:lnSpc>
              <a:buNone/>
            </a:pPr>
            <a:r>
              <a:rPr lang="de-DE" sz="1600" dirty="0" smtClean="0">
                <a:solidFill>
                  <a:schemeClr val="bg1"/>
                </a:solidFill>
              </a:rPr>
              <a:t>Erstellen Sie Ihr Dokument durch Einfügen neuer Folien.</a:t>
            </a:r>
            <a:br>
              <a:rPr lang="de-DE" sz="1600" dirty="0" smtClean="0">
                <a:solidFill>
                  <a:schemeClr val="bg1"/>
                </a:solidFill>
              </a:rPr>
            </a:br>
            <a:r>
              <a:rPr lang="de-DE" sz="1600" dirty="0" smtClean="0">
                <a:solidFill>
                  <a:schemeClr val="bg1"/>
                </a:solidFill>
              </a:rPr>
              <a:t>Wählen Sie dabei die jeweils am besten geeignete Vorlage aus.</a:t>
            </a:r>
            <a:br>
              <a:rPr lang="de-DE" sz="1600" dirty="0" smtClean="0">
                <a:solidFill>
                  <a:schemeClr val="bg1"/>
                </a:solidFill>
              </a:rPr>
            </a:br>
            <a:r>
              <a:rPr lang="de-DE" sz="1600" dirty="0" smtClean="0">
                <a:solidFill>
                  <a:schemeClr val="bg1"/>
                </a:solidFill>
              </a:rPr>
              <a:t>Diese finden sie unter: &gt;EINFÜGEN &gt;NEUE FOLIE.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70312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1517" y="266700"/>
            <a:ext cx="10980737" cy="1206500"/>
          </a:xfrm>
        </p:spPr>
        <p:txBody>
          <a:bodyPr/>
          <a:lstStyle/>
          <a:p>
            <a:r>
              <a:rPr lang="de-DE" dirty="0" smtClean="0"/>
              <a:t>Musterüberschrift </a:t>
            </a:r>
            <a:br>
              <a:rPr lang="de-DE" dirty="0" smtClean="0"/>
            </a:br>
            <a:r>
              <a:rPr lang="de-DE" dirty="0" smtClean="0"/>
              <a:t>38pt</a:t>
            </a: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4"/>
          </p:nvPr>
        </p:nvSpPr>
        <p:spPr>
          <a:xfrm>
            <a:off x="11835570" y="6356350"/>
            <a:ext cx="356430" cy="365125"/>
          </a:xfrm>
          <a:prstGeom prst="rect">
            <a:avLst/>
          </a:prstGeom>
        </p:spPr>
        <p:txBody>
          <a:bodyPr/>
          <a:lstStyle/>
          <a:p>
            <a:fld id="{ADB74C6E-1CB0-4742-B55F-F11C190A1D4B}" type="slidenum">
              <a:rPr lang="de-DE" smtClean="0"/>
              <a:pPr/>
              <a:t>5</a:t>
            </a:fld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13"/>
          </p:nvPr>
        </p:nvSpPr>
        <p:spPr>
          <a:xfrm>
            <a:off x="555266" y="1612490"/>
            <a:ext cx="11055952" cy="4591666"/>
          </a:xfrm>
        </p:spPr>
        <p:txBody>
          <a:bodyPr/>
          <a:lstStyle/>
          <a:p>
            <a:r>
              <a:rPr lang="de-DE" dirty="0" smtClean="0"/>
              <a:t>In der Präsentation sollten nur prägnante Stichpunkte stehen.</a:t>
            </a:r>
            <a:br>
              <a:rPr lang="de-DE" dirty="0" smtClean="0"/>
            </a:br>
            <a:r>
              <a:rPr lang="de-DE" dirty="0" smtClean="0"/>
              <a:t>Blindtext 28 Punkt: </a:t>
            </a:r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ipsum</a:t>
            </a:r>
            <a:r>
              <a:rPr lang="de-DE" dirty="0"/>
              <a:t> </a:t>
            </a:r>
            <a:r>
              <a:rPr lang="de-DE" dirty="0" err="1"/>
              <a:t>dolor</a:t>
            </a:r>
            <a:r>
              <a:rPr lang="de-DE" dirty="0"/>
              <a:t> </a:t>
            </a:r>
            <a:r>
              <a:rPr lang="de-DE" dirty="0" err="1"/>
              <a:t>sit</a:t>
            </a:r>
            <a:r>
              <a:rPr lang="de-DE" dirty="0"/>
              <a:t> </a:t>
            </a:r>
            <a:r>
              <a:rPr lang="de-DE" dirty="0" err="1"/>
              <a:t>amet</a:t>
            </a:r>
            <a:r>
              <a:rPr lang="de-DE" dirty="0"/>
              <a:t>, </a:t>
            </a:r>
            <a:r>
              <a:rPr lang="de-DE" dirty="0" err="1" smtClean="0"/>
              <a:t>consectetuer</a:t>
            </a:r>
            <a:endParaRPr lang="de-DE" dirty="0" smtClean="0"/>
          </a:p>
          <a:p>
            <a:pPr lvl="1"/>
            <a:endParaRPr lang="de-DE" dirty="0" smtClean="0"/>
          </a:p>
          <a:p>
            <a:pPr marL="342900" lvl="1" indent="-342900">
              <a:buClrTx/>
              <a:buFont typeface="Wingdings" panose="05000000000000000000" pitchFamily="2" charset="2"/>
              <a:buChar char="§"/>
            </a:pPr>
            <a:r>
              <a:rPr lang="de-DE" dirty="0" err="1" smtClean="0"/>
              <a:t>Fdjhjöldfhgdflk</a:t>
            </a:r>
            <a:endParaRPr lang="de-DE" dirty="0" smtClean="0"/>
          </a:p>
          <a:p>
            <a:pPr marL="342900" lvl="1" indent="-342900">
              <a:buClrTx/>
              <a:buFont typeface="Wingdings" panose="05000000000000000000" pitchFamily="2" charset="2"/>
              <a:buChar char="§"/>
            </a:pPr>
            <a:r>
              <a:rPr lang="de-DE" dirty="0" err="1" smtClean="0"/>
              <a:t>gkhdfgfhdö</a:t>
            </a:r>
            <a:endParaRPr lang="de-DE" dirty="0" smtClean="0"/>
          </a:p>
          <a:p>
            <a:pPr lvl="1"/>
            <a:endParaRPr lang="de-DE" dirty="0" smtClean="0"/>
          </a:p>
          <a:p>
            <a:pPr lvl="2"/>
            <a:r>
              <a:rPr lang="de-DE" dirty="0" smtClean="0"/>
              <a:t>Blindtext 20 Punkt: </a:t>
            </a:r>
            <a:r>
              <a:rPr lang="de-DE" dirty="0" err="1"/>
              <a:t>Aenean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. </a:t>
            </a:r>
            <a:r>
              <a:rPr lang="de-DE" dirty="0" smtClean="0"/>
              <a:t>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 smtClean="0"/>
              <a:t>parturient</a:t>
            </a:r>
            <a:endParaRPr lang="de-DE" dirty="0" smtClean="0"/>
          </a:p>
          <a:p>
            <a:pPr lvl="2"/>
            <a:r>
              <a:rPr lang="de-DE" dirty="0"/>
              <a:t>Blindtext 20 Punkt: </a:t>
            </a:r>
            <a:r>
              <a:rPr lang="de-DE" dirty="0" err="1"/>
              <a:t>Aenean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. 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endParaRPr lang="de-DE" dirty="0"/>
          </a:p>
          <a:p>
            <a:pPr lvl="2"/>
            <a:r>
              <a:rPr lang="de-DE" dirty="0"/>
              <a:t>Blindtext 20 Punkt: </a:t>
            </a:r>
            <a:r>
              <a:rPr lang="de-DE" dirty="0" err="1"/>
              <a:t>Aenean</a:t>
            </a:r>
            <a:r>
              <a:rPr lang="de-DE" dirty="0"/>
              <a:t> </a:t>
            </a:r>
            <a:r>
              <a:rPr lang="de-DE" dirty="0" err="1"/>
              <a:t>massa</a:t>
            </a:r>
            <a:r>
              <a:rPr lang="de-DE" dirty="0"/>
              <a:t>. Cum </a:t>
            </a:r>
            <a:r>
              <a:rPr lang="de-DE" dirty="0" err="1"/>
              <a:t>sociis</a:t>
            </a:r>
            <a:r>
              <a:rPr lang="de-DE" dirty="0"/>
              <a:t> </a:t>
            </a:r>
            <a:r>
              <a:rPr lang="de-DE" dirty="0" err="1"/>
              <a:t>natoque</a:t>
            </a:r>
            <a:r>
              <a:rPr lang="de-DE" dirty="0"/>
              <a:t> </a:t>
            </a:r>
            <a:r>
              <a:rPr lang="de-DE" dirty="0" err="1"/>
              <a:t>penatibus</a:t>
            </a:r>
            <a:r>
              <a:rPr lang="de-DE" dirty="0"/>
              <a:t> et </a:t>
            </a:r>
            <a:r>
              <a:rPr lang="de-DE" dirty="0" err="1"/>
              <a:t>magnis</a:t>
            </a:r>
            <a:r>
              <a:rPr lang="de-DE" dirty="0"/>
              <a:t> </a:t>
            </a:r>
            <a:r>
              <a:rPr lang="de-DE" dirty="0" err="1"/>
              <a:t>dis</a:t>
            </a:r>
            <a:r>
              <a:rPr lang="de-DE" dirty="0"/>
              <a:t> </a:t>
            </a:r>
            <a:r>
              <a:rPr lang="de-DE" dirty="0" err="1"/>
              <a:t>parturient</a:t>
            </a:r>
            <a:endParaRPr lang="de-DE" dirty="0"/>
          </a:p>
          <a:p>
            <a:pPr lvl="2"/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86868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Inhaltsplatzhalter 3"/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de-DE" altLang="de-DE" dirty="0" smtClean="0"/>
              <a:t>Beispiel für ein zweispaltiges </a:t>
            </a:r>
            <a:br>
              <a:rPr lang="de-DE" altLang="de-DE" dirty="0" smtClean="0"/>
            </a:br>
            <a:r>
              <a:rPr lang="de-DE" altLang="de-DE" dirty="0" smtClean="0"/>
              <a:t>Layout mit Grafik</a:t>
            </a:r>
            <a:endParaRPr lang="de-DE" altLang="de-DE" dirty="0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Beispielhafte Überschrift</a:t>
            </a:r>
            <a:endParaRPr lang="de-DE" dirty="0"/>
          </a:p>
        </p:txBody>
      </p:sp>
      <p:pic>
        <p:nvPicPr>
          <p:cNvPr id="13" name="Inhaltsplatzhalter 12"/>
          <p:cNvPicPr>
            <a:picLocks noGrp="1" noChangeAspect="1"/>
          </p:cNvPicPr>
          <p:nvPr>
            <p:ph sz="half" idx="13"/>
          </p:nvPr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90999" y="0"/>
            <a:ext cx="8001001" cy="6248400"/>
          </a:xfrm>
        </p:spPr>
      </p:pic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ADB74C6E-1CB0-4742-B55F-F11C190A1D4B}" type="slidenum">
              <a:rPr lang="de-DE" smtClean="0"/>
              <a:pPr/>
              <a:t>6</a:t>
            </a:fld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88538" y="0"/>
            <a:ext cx="8013290" cy="6241914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5708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11835570" y="6356350"/>
            <a:ext cx="356430" cy="365125"/>
          </a:xfrm>
          <a:prstGeom prst="rect">
            <a:avLst/>
          </a:prstGeom>
        </p:spPr>
        <p:txBody>
          <a:bodyPr/>
          <a:lstStyle/>
          <a:p>
            <a:fld id="{ADB74C6E-1CB0-4742-B55F-F11C190A1D4B}" type="slidenum">
              <a:rPr lang="de-DE" smtClean="0"/>
              <a:pPr/>
              <a:t>7</a:t>
            </a:fld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de-DE" dirty="0" smtClean="0"/>
              <a:t>Sie finden in der Vorlage Masterseiten für zweispaltige symmetrische und asymmetrische Layouts. </a:t>
            </a:r>
          </a:p>
          <a:p>
            <a:r>
              <a:rPr lang="de-DE" dirty="0" smtClean="0"/>
              <a:t>Textrahmen und Bilder können je nach Bedarf individuell angepasst werden.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Zweispaltiges Layout</a:t>
            </a:r>
            <a:endParaRPr lang="de-DE" dirty="0"/>
          </a:p>
        </p:txBody>
      </p:sp>
      <p:pic>
        <p:nvPicPr>
          <p:cNvPr id="7" name="Inhaltsplatzhalter 6"/>
          <p:cNvPicPr>
            <a:picLocks noGrp="1" noChangeAspect="1"/>
          </p:cNvPicPr>
          <p:nvPr>
            <p:ph sz="half" idx="13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635185" cy="6264275"/>
          </a:xfrm>
        </p:spPr>
      </p:pic>
    </p:spTree>
    <p:extLst>
      <p:ext uri="{BB962C8B-B14F-4D97-AF65-F5344CB8AC3E}">
        <p14:creationId xmlns:p14="http://schemas.microsoft.com/office/powerpoint/2010/main" val="69565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11835570" y="6356350"/>
            <a:ext cx="356430" cy="365125"/>
          </a:xfrm>
          <a:prstGeom prst="rect">
            <a:avLst/>
          </a:prstGeom>
        </p:spPr>
        <p:txBody>
          <a:bodyPr/>
          <a:lstStyle/>
          <a:p>
            <a:fld id="{ADB74C6E-1CB0-4742-B55F-F11C190A1D4B}" type="slidenum">
              <a:rPr lang="de-DE" smtClean="0"/>
              <a:pPr/>
              <a:t>8</a:t>
            </a:fld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r>
              <a:rPr lang="de-DE" dirty="0" smtClean="0"/>
              <a:t>können direkt in </a:t>
            </a:r>
            <a:r>
              <a:rPr lang="de-DE" dirty="0" err="1" smtClean="0"/>
              <a:t>Powerpoint</a:t>
            </a:r>
            <a:r>
              <a:rPr lang="de-DE" dirty="0" smtClean="0"/>
              <a:t> mit den voreingestellten EVLKS-Farben erstellt werden. </a:t>
            </a:r>
          </a:p>
          <a:p>
            <a:r>
              <a:rPr lang="de-DE" dirty="0" smtClean="0"/>
              <a:t>So passt alles optisch gut zusammen.</a:t>
            </a:r>
            <a:endParaRPr lang="de-DE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Diagramme …</a:t>
            </a:r>
            <a:endParaRPr lang="de-DE" dirty="0"/>
          </a:p>
        </p:txBody>
      </p:sp>
      <p:graphicFrame>
        <p:nvGraphicFramePr>
          <p:cNvPr id="9" name="Inhaltsplatzhalter 8"/>
          <p:cNvGraphicFramePr>
            <a:graphicFrameLocks noGrp="1"/>
          </p:cNvGraphicFramePr>
          <p:nvPr>
            <p:ph sz="half" idx="13"/>
            <p:extLst>
              <p:ext uri="{D42A27DB-BD31-4B8C-83A1-F6EECF244321}">
                <p14:modId xmlns:p14="http://schemas.microsoft.com/office/powerpoint/2010/main" val="3541861193"/>
              </p:ext>
            </p:extLst>
          </p:nvPr>
        </p:nvGraphicFramePr>
        <p:xfrm>
          <a:off x="515938" y="260352"/>
          <a:ext cx="7221537" cy="5940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8029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nhaltsplatzhalter 8"/>
          <p:cNvPicPr>
            <a:picLocks noGrp="1" noChangeAspect="1"/>
          </p:cNvPicPr>
          <p:nvPr>
            <p:ph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249988"/>
          </a:xfrm>
        </p:spPr>
      </p:pic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" y="152400"/>
            <a:ext cx="5400000" cy="1440000"/>
          </a:xfrm>
        </p:spPr>
        <p:txBody>
          <a:bodyPr anchor="ctr"/>
          <a:lstStyle/>
          <a:p>
            <a:r>
              <a:rPr lang="de-DE" dirty="0"/>
              <a:t>Für ganzseitige Bilder eignen sich die Vorlagen mit farbigen Textfeldern. 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11835570" y="6356350"/>
            <a:ext cx="356430" cy="365125"/>
          </a:xfrm>
          <a:prstGeom prst="rect">
            <a:avLst/>
          </a:prstGeom>
        </p:spPr>
        <p:txBody>
          <a:bodyPr/>
          <a:lstStyle/>
          <a:p>
            <a:fld id="{ADB74C6E-1CB0-4742-B55F-F11C190A1D4B}" type="slidenum">
              <a:rPr lang="de-DE" smtClean="0"/>
              <a:pPr/>
              <a:t>9</a:t>
            </a:fld>
            <a:endParaRPr lang="de-DE" dirty="0"/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311285"/>
            <a:ext cx="12192001" cy="6553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571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haltsplatzhalter 3"/>
          <p:cNvPicPr>
            <a:picLocks noGrp="1" noChangeAspect="1"/>
          </p:cNvPicPr>
          <p:nvPr>
            <p:ph idx="10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511277"/>
            <a:ext cx="12192000" cy="6761265"/>
          </a:xfrm>
        </p:spPr>
      </p:pic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0" y="3328218"/>
            <a:ext cx="5400000" cy="1440000"/>
          </a:xfrm>
          <a:solidFill>
            <a:srgbClr val="FFFFFF">
              <a:alpha val="85098"/>
            </a:srgbClr>
          </a:solidFill>
        </p:spPr>
        <p:txBody>
          <a:bodyPr anchor="ctr"/>
          <a:lstStyle/>
          <a:p>
            <a:r>
              <a:rPr lang="de-DE" dirty="0">
                <a:solidFill>
                  <a:schemeClr val="bg2">
                    <a:lumMod val="50000"/>
                  </a:schemeClr>
                </a:solidFill>
              </a:rPr>
              <a:t>Für ganzseitige Bilder eignen sich die Vorlagen mit farbigen Textfeldern. 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4"/>
          </p:nvPr>
        </p:nvSpPr>
        <p:spPr>
          <a:xfrm>
            <a:off x="11835570" y="6356350"/>
            <a:ext cx="356430" cy="365125"/>
          </a:xfrm>
          <a:prstGeom prst="rect">
            <a:avLst/>
          </a:prstGeom>
        </p:spPr>
        <p:txBody>
          <a:bodyPr/>
          <a:lstStyle/>
          <a:p>
            <a:fld id="{ADB74C6E-1CB0-4742-B55F-F11C190A1D4B}" type="slidenum">
              <a:rPr lang="de-DE" smtClean="0"/>
              <a:pPr/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5085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/>
          <p:cNvPicPr>
            <a:picLocks noGrp="1" noChangeAspect="1"/>
          </p:cNvPicPr>
          <p:nvPr>
            <p:ph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878013"/>
            <a:ext cx="12192000" cy="8128000"/>
          </a:xfrm>
        </p:spPr>
      </p:pic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r>
              <a:rPr lang="de-DE" dirty="0"/>
              <a:t>Für ganzseitige Bilder eignen sich die Vorlagen mit farbigen Textfeldern. 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835570" y="6356350"/>
            <a:ext cx="356430" cy="365125"/>
          </a:xfrm>
          <a:prstGeom prst="rect">
            <a:avLst/>
          </a:prstGeom>
        </p:spPr>
        <p:txBody>
          <a:bodyPr/>
          <a:lstStyle/>
          <a:p>
            <a:fld id="{ADB74C6E-1CB0-4742-B55F-F11C190A1D4B}" type="slidenum">
              <a:rPr lang="de-DE" smtClean="0"/>
              <a:pPr/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605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nhaltsplatzhalter 5"/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881187"/>
            <a:ext cx="12192000" cy="8129587"/>
          </a:xfrm>
        </p:spPr>
      </p:pic>
      <p:sp>
        <p:nvSpPr>
          <p:cNvPr id="3" name="Textplatzhalter 2"/>
          <p:cNvSpPr>
            <a:spLocks noGrp="1"/>
          </p:cNvSpPr>
          <p:nvPr>
            <p:ph type="body" idx="10"/>
          </p:nvPr>
        </p:nvSpPr>
        <p:spPr>
          <a:xfrm>
            <a:off x="-1" y="4245675"/>
            <a:ext cx="8824823" cy="1913585"/>
          </a:xfrm>
        </p:spPr>
        <p:txBody>
          <a:bodyPr/>
          <a:lstStyle/>
          <a:p>
            <a:r>
              <a:rPr lang="de-DE" dirty="0"/>
              <a:t>Und hier beginnt </a:t>
            </a:r>
            <a:r>
              <a:rPr lang="de-DE" dirty="0" smtClean="0"/>
              <a:t>Ihr </a:t>
            </a:r>
            <a:r>
              <a:rPr lang="de-DE" dirty="0"/>
              <a:t>eigener Weg</a:t>
            </a:r>
            <a:r>
              <a:rPr lang="de-DE" dirty="0" smtClean="0"/>
              <a:t>!</a:t>
            </a:r>
          </a:p>
          <a:p>
            <a:pPr lvl="1">
              <a:lnSpc>
                <a:spcPct val="110000"/>
              </a:lnSpc>
            </a:pPr>
            <a:r>
              <a:rPr lang="de-DE" b="0" dirty="0">
                <a:solidFill>
                  <a:schemeClr val="bg1"/>
                </a:solidFill>
              </a:rPr>
              <a:t>Erstellen Sie Ihr Dokument durch Einfügen neuer </a:t>
            </a:r>
            <a:r>
              <a:rPr lang="de-DE" b="0" dirty="0" smtClean="0">
                <a:solidFill>
                  <a:schemeClr val="bg1"/>
                </a:solidFill>
              </a:rPr>
              <a:t>Folien.</a:t>
            </a:r>
            <a:br>
              <a:rPr lang="de-DE" b="0" dirty="0" smtClean="0">
                <a:solidFill>
                  <a:schemeClr val="bg1"/>
                </a:solidFill>
              </a:rPr>
            </a:br>
            <a:r>
              <a:rPr lang="de-DE" b="0" dirty="0" smtClean="0">
                <a:solidFill>
                  <a:schemeClr val="bg1"/>
                </a:solidFill>
              </a:rPr>
              <a:t>Wählen </a:t>
            </a:r>
            <a:r>
              <a:rPr lang="de-DE" b="0" dirty="0">
                <a:solidFill>
                  <a:schemeClr val="bg1"/>
                </a:solidFill>
              </a:rPr>
              <a:t>Sie dabei die jeweils am besten geeignete Vorlage </a:t>
            </a:r>
            <a:r>
              <a:rPr lang="de-DE" b="0" dirty="0" smtClean="0">
                <a:solidFill>
                  <a:schemeClr val="bg1"/>
                </a:solidFill>
              </a:rPr>
              <a:t>aus.</a:t>
            </a:r>
            <a:br>
              <a:rPr lang="de-DE" b="0" dirty="0" smtClean="0">
                <a:solidFill>
                  <a:schemeClr val="bg1"/>
                </a:solidFill>
              </a:rPr>
            </a:br>
            <a:r>
              <a:rPr lang="de-DE" b="0" dirty="0" smtClean="0">
                <a:solidFill>
                  <a:schemeClr val="bg1"/>
                </a:solidFill>
              </a:rPr>
              <a:t>Diese </a:t>
            </a:r>
            <a:r>
              <a:rPr lang="de-DE" b="0" dirty="0">
                <a:solidFill>
                  <a:schemeClr val="bg1"/>
                </a:solidFill>
              </a:rPr>
              <a:t>finden sie unter: &gt;EINFÜGEN &gt;NEUE FOLIE.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>
          <a:xfrm>
            <a:off x="11835570" y="6356350"/>
            <a:ext cx="356430" cy="365125"/>
          </a:xfrm>
          <a:prstGeom prst="rect">
            <a:avLst/>
          </a:prstGeom>
        </p:spPr>
        <p:txBody>
          <a:bodyPr/>
          <a:lstStyle/>
          <a:p>
            <a:fld id="{ADB74C6E-1CB0-4742-B55F-F11C190A1D4B}" type="slidenum">
              <a:rPr lang="de-DE" smtClean="0"/>
              <a:pPr/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6054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vlks-ppt-vorlage-2022">
  <a:themeElements>
    <a:clrScheme name="Berufe">
      <a:dk1>
        <a:srgbClr val="F2F2F2"/>
      </a:dk1>
      <a:lt1>
        <a:sysClr val="window" lastClr="FFFFFF"/>
      </a:lt1>
      <a:dk2>
        <a:srgbClr val="BFBFBF"/>
      </a:dk2>
      <a:lt2>
        <a:srgbClr val="EEECE1"/>
      </a:lt2>
      <a:accent1>
        <a:srgbClr val="92D050"/>
      </a:accent1>
      <a:accent2>
        <a:srgbClr val="FFC000"/>
      </a:accent2>
      <a:accent3>
        <a:srgbClr val="C4BD97"/>
      </a:accent3>
      <a:accent4>
        <a:srgbClr val="009BE0"/>
      </a:accent4>
      <a:accent5>
        <a:srgbClr val="FFFFFF"/>
      </a:accent5>
      <a:accent6>
        <a:srgbClr val="FFFFFF"/>
      </a:accent6>
      <a:hlink>
        <a:srgbClr val="1F497D"/>
      </a:hlink>
      <a:folHlink>
        <a:srgbClr val="FFFFFF"/>
      </a:folHlink>
    </a:clrScheme>
    <a:fontScheme name="EKM: Segoe">
      <a:majorFont>
        <a:latin typeface="Segoe U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chemeClr val="bg1"/>
        </a:solidFill>
      </a:spPr>
      <a:bodyPr wrap="square" lIns="144000" tIns="108000" rIns="108000" bIns="108000" rtlCol="0">
        <a:spAutoFit/>
      </a:bodyPr>
      <a:lstStyle>
        <a:defPPr marL="0">
          <a:defRPr sz="1600" dirty="0" smtClean="0">
            <a:solidFill>
              <a:srgbClr val="0050A0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PowerPoint Vorlage (Breitbild)" id="{A6BD892F-73E6-4F03-B83F-770984A16A05}" vid="{04F541CF-1D5E-4FEF-B080-DBD79133A18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210</Words>
  <Application>Microsoft Office PowerPoint</Application>
  <PresentationFormat>Benutzerdefiniert</PresentationFormat>
  <Paragraphs>47</Paragraphs>
  <Slides>12</Slides>
  <Notes>3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12</vt:i4>
      </vt:variant>
    </vt:vector>
  </HeadingPairs>
  <TitlesOfParts>
    <vt:vector size="13" baseType="lpstr">
      <vt:lpstr>evlks-ppt-vorlage-2022</vt:lpstr>
      <vt:lpstr>EVLKS Powerpointvorlage</vt:lpstr>
      <vt:lpstr>PowerPoint-Präsentation</vt:lpstr>
      <vt:lpstr>PowerPoint-Präsentation</vt:lpstr>
      <vt:lpstr>PowerPoint-Präsentation</vt:lpstr>
      <vt:lpstr>Musterüberschrift  38pt</vt:lpstr>
      <vt:lpstr>Beispielhafte Überschrift</vt:lpstr>
      <vt:lpstr>Zweispaltiges Layout</vt:lpstr>
      <vt:lpstr>Diagramme …</vt:lpstr>
      <vt:lpstr>PowerPoint-Präsentation</vt:lpstr>
      <vt:lpstr>PowerPoint-Präsentation</vt:lpstr>
      <vt:lpstr>PowerPoint-Präsentation</vt:lpstr>
      <vt:lpstr>PowerPoint-Präsentation</vt:lpstr>
    </vt:vector>
  </TitlesOfParts>
  <Company>Landeskirchenamt Sachsen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EVLKS Powerpointvorlage</dc:title>
  <dc:creator>Weinhold, Andy</dc:creator>
  <cp:lastModifiedBy>Weinhold, Andy</cp:lastModifiedBy>
  <cp:revision>3</cp:revision>
  <dcterms:created xsi:type="dcterms:W3CDTF">2022-04-22T07:30:15Z</dcterms:created>
  <dcterms:modified xsi:type="dcterms:W3CDTF">2022-04-22T08:27:52Z</dcterms:modified>
</cp:coreProperties>
</file>